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78" r:id="rId6"/>
    <p:sldId id="274" r:id="rId7"/>
    <p:sldId id="275" r:id="rId8"/>
    <p:sldId id="276" r:id="rId9"/>
    <p:sldId id="277" r:id="rId10"/>
    <p:sldId id="273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55" autoAdjust="0"/>
  </p:normalViewPr>
  <p:slideViewPr>
    <p:cSldViewPr snapToGrid="0">
      <p:cViewPr varScale="1">
        <p:scale>
          <a:sx n="119" d="100"/>
          <a:sy n="119" d="100"/>
        </p:scale>
        <p:origin x="137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6D386BF4-D26C-3399-266E-780194BE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B2F3C5F5-FE6F-96E9-17DE-88E03E51BB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C4B44BA4-5C53-271B-496B-434483D4CC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37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F4488D6-9E38-ED44-4F6F-9C8DF0E7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1D64908-3D0C-E90B-B51B-8CC1E05E1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0CFE7766-5D51-4362-C284-518D0A6CC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502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125B10B9-B01D-D7E1-E4C6-7BA509148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32C2E7B1-E66E-F827-754A-09A5798D5C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439D9C4C-D0EC-138E-85AC-816A8008A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79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0896E22-252A-551E-2DA6-8CD4A1EA9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CFFB952-D73A-DB5E-F8FE-58CADCAD0A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2DD3B2A3-707D-983A-CBFC-471833024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76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05D652CD-592C-BEC3-100B-72A79917E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E81D7A78-AE67-567A-A62B-947ADF3CB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D27C1C15-0710-0A5A-7619-4B066F438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82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9FBE8D00-6513-742D-3706-51E28FA17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AF8097B-F12D-1920-BAE0-A1E092281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5CA2046-7FF8-2DEA-1C22-12CE5E0F0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7553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38E18CA-8F87-E11D-6EC8-82C228E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14E43EDE-C177-9EBE-3F51-5581FE6B1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9BB4B45-AE06-075E-EB4C-1025344733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33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5388152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</a:rPr>
              <a:t>CV Project 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7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01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최재민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DC91B375-EFEF-C6FB-5B25-20CC9E2A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914B9917-43E0-3A74-83B3-3D82E7D5AB8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13B8A815-0987-1851-411F-6693FA2F3AF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E16AC767-BF0E-0700-F1FB-B315533D84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9CA91E86-DDE3-E256-189B-1EB9D560006F}"/>
              </a:ext>
            </a:extLst>
          </p:cNvPr>
          <p:cNvSpPr txBox="1"/>
          <p:nvPr/>
        </p:nvSpPr>
        <p:spPr>
          <a:xfrm>
            <a:off x="2727168" y="1948517"/>
            <a:ext cx="4930099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6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630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김태환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/>
              <a:t>이동하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3 : </a:t>
            </a:r>
            <a:r>
              <a:rPr lang="ko-KR" altLang="en-US" dirty="0"/>
              <a:t>최재민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52163-3D73-ABA1-3F61-0B50A9C14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977" y="1304100"/>
            <a:ext cx="2938280" cy="3323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32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5E43B-A78F-C769-4EC9-2A0110B140DB}"/>
              </a:ext>
            </a:extLst>
          </p:cNvPr>
          <p:cNvSpPr txBox="1"/>
          <p:nvPr/>
        </p:nvSpPr>
        <p:spPr>
          <a:xfrm>
            <a:off x="1408975" y="1598342"/>
            <a:ext cx="2268570" cy="141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주제 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Related works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개선 계획</a:t>
            </a:r>
            <a:endParaRPr lang="en-US" altLang="ko-KR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DDA832FD-0186-9B1E-301E-1ABC5C4C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FF11840E-AEE5-0BC0-ECD3-5AF7CCB60A7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27C9006A-8F24-A221-A604-9C8CBA592B73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BD43CADA-5473-510C-993F-13EEAC3599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0F341D5E-A038-1AF2-417A-5C88E1A9FBFF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4E337-5856-A5A4-844C-4D246879FFA4}"/>
              </a:ext>
            </a:extLst>
          </p:cNvPr>
          <p:cNvSpPr txBox="1"/>
          <p:nvPr/>
        </p:nvSpPr>
        <p:spPr>
          <a:xfrm>
            <a:off x="1833856" y="2517252"/>
            <a:ext cx="6670416" cy="1344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Motion Generation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사람의 행동을 </a:t>
            </a:r>
            <a:r>
              <a:rPr lang="en-US" altLang="ko-KR" dirty="0">
                <a:sym typeface="Wingdings" panose="05000000000000000000" pitchFamily="2" charset="2"/>
              </a:rPr>
              <a:t>3D</a:t>
            </a:r>
            <a:r>
              <a:rPr lang="ko-KR" altLang="en-US" dirty="0">
                <a:sym typeface="Wingdings" panose="05000000000000000000" pitchFamily="2" charset="2"/>
              </a:rPr>
              <a:t>에서 생성하는 연구 분야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Limitations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1. Training </a:t>
            </a:r>
            <a:r>
              <a:rPr lang="ko-KR" altLang="en-US" dirty="0">
                <a:sym typeface="Wingdings" panose="05000000000000000000" pitchFamily="2" charset="2"/>
              </a:rPr>
              <a:t>및 </a:t>
            </a:r>
            <a:r>
              <a:rPr lang="en-US" altLang="ko-KR" dirty="0">
                <a:sym typeface="Wingdings" panose="05000000000000000000" pitchFamily="2" charset="2"/>
              </a:rPr>
              <a:t>Inference cost</a:t>
            </a:r>
            <a:r>
              <a:rPr lang="ko-KR" altLang="en-US" dirty="0">
                <a:sym typeface="Wingdings" panose="05000000000000000000" pitchFamily="2" charset="2"/>
              </a:rPr>
              <a:t>가 크다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2. </a:t>
            </a:r>
            <a:r>
              <a:rPr lang="ko-KR" altLang="en-US" dirty="0">
                <a:sym typeface="Wingdings" panose="05000000000000000000" pitchFamily="2" charset="2"/>
              </a:rPr>
              <a:t>효율적인 </a:t>
            </a:r>
            <a:r>
              <a:rPr lang="en-US" altLang="ko-KR" dirty="0">
                <a:sym typeface="Wingdings" panose="05000000000000000000" pitchFamily="2" charset="2"/>
              </a:rPr>
              <a:t>Motion generation</a:t>
            </a:r>
            <a:r>
              <a:rPr lang="ko-KR" altLang="en-US" dirty="0">
                <a:sym typeface="Wingdings" panose="05000000000000000000" pitchFamily="2" charset="2"/>
              </a:rPr>
              <a:t> 연구는 </a:t>
            </a:r>
            <a:r>
              <a:rPr lang="en-US" altLang="ko-KR" dirty="0">
                <a:sym typeface="Wingdings" panose="05000000000000000000" pitchFamily="2" charset="2"/>
              </a:rPr>
              <a:t>Scene</a:t>
            </a:r>
            <a:r>
              <a:rPr lang="ko-KR" altLang="en-US" dirty="0">
                <a:sym typeface="Wingdings" panose="05000000000000000000" pitchFamily="2" charset="2"/>
              </a:rPr>
              <a:t>을 고려하지 않은 경우가 대다수이다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D5C41E-909D-14CE-21E3-700279FE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10" y="774665"/>
            <a:ext cx="2624400" cy="1476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3E8F8C-9006-CD60-7304-3B6F78FFD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280" y="774665"/>
            <a:ext cx="2624400" cy="14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4C7D44-DACA-3DE3-3A31-2585804A3EBB}"/>
              </a:ext>
            </a:extLst>
          </p:cNvPr>
          <p:cNvSpPr txBox="1"/>
          <p:nvPr/>
        </p:nvSpPr>
        <p:spPr>
          <a:xfrm>
            <a:off x="3104440" y="4354499"/>
            <a:ext cx="4761240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효율적이고</a:t>
            </a:r>
            <a:r>
              <a:rPr lang="en-US" altLang="ko-KR" dirty="0"/>
              <a:t>, Scene</a:t>
            </a:r>
            <a:r>
              <a:rPr lang="ko-KR" altLang="en-US" dirty="0"/>
              <a:t>을 고려한 모델을 설계하자는 아이디어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3D21CDE-75E3-5835-C17D-D66B55E71673}"/>
              </a:ext>
            </a:extLst>
          </p:cNvPr>
          <p:cNvSpPr/>
          <p:nvPr/>
        </p:nvSpPr>
        <p:spPr>
          <a:xfrm>
            <a:off x="2230845" y="4321913"/>
            <a:ext cx="753979" cy="5066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3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E625C877-616A-42AD-BD53-D75BACDF4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62CAED64-632F-2463-E4C6-FB172261BCF1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C5A59B57-B0E8-9E4D-9D64-9C2D46FD3991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409C0E9-2413-16B2-F9EE-428E7CA331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8279509-31F7-6C8B-05DB-AAEABC784166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스터디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1CED2-BD7A-A030-89EE-6C901B14A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32" y="1297743"/>
            <a:ext cx="5114294" cy="25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0CCDD56D-AB35-F915-5F99-F88E88101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69F60A8E-8530-7E26-0C99-772617E35068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1B2DCBCD-3C32-0607-AF50-5CA24ED620F0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B928AD2-D37B-2C70-B61D-45FF1ED290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DE72BE38-615F-673A-5B41-E39F949E0501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Related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works : Denoising Diffusion Probabilistic Models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A1570D-369F-39B7-108F-C1810718A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661" y="1063117"/>
            <a:ext cx="4924262" cy="918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F1272-B5FC-43C6-D2B2-CB597EE11765}"/>
              </a:ext>
            </a:extLst>
          </p:cNvPr>
          <p:cNvSpPr txBox="1"/>
          <p:nvPr/>
        </p:nvSpPr>
        <p:spPr>
          <a:xfrm>
            <a:off x="1780164" y="2317152"/>
            <a:ext cx="6556603" cy="2083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이미지 생성 모델로 </a:t>
            </a:r>
            <a:r>
              <a:rPr lang="en-US" altLang="ko-KR" dirty="0"/>
              <a:t>Denoising</a:t>
            </a:r>
            <a:r>
              <a:rPr lang="ko-KR" altLang="en-US" dirty="0"/>
              <a:t> 을 통해 이미지를 생성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과정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1. Forward process(noise</a:t>
            </a:r>
            <a:r>
              <a:rPr lang="ko-KR" altLang="en-US" dirty="0"/>
              <a:t>를 더하는 과정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Noise</a:t>
            </a:r>
            <a:r>
              <a:rPr lang="ko-KR" altLang="en-US" dirty="0"/>
              <a:t>가 얼마나 더해졌는지 예측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Reverse process(Denoising)</a:t>
            </a:r>
            <a:r>
              <a:rPr lang="ko-KR" altLang="en-US" dirty="0"/>
              <a:t>에서는 </a:t>
            </a:r>
            <a:r>
              <a:rPr lang="en-US" altLang="ko-KR" dirty="0"/>
              <a:t>Forward process</a:t>
            </a:r>
            <a:r>
              <a:rPr lang="ko-KR" altLang="en-US" dirty="0"/>
              <a:t>에서 학습된 모델을 통해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완전 노이즈에서 </a:t>
            </a:r>
            <a:r>
              <a:rPr lang="ko-KR" altLang="en-US" b="1" dirty="0">
                <a:solidFill>
                  <a:srgbClr val="0070C0"/>
                </a:solidFill>
              </a:rPr>
              <a:t>노이즈를 제거</a:t>
            </a:r>
            <a:r>
              <a:rPr lang="ko-KR" altLang="en-US" dirty="0"/>
              <a:t>하며 온전한 이미지로 복원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7160-A12F-D7B0-CB31-E10784947F1A}"/>
              </a:ext>
            </a:extLst>
          </p:cNvPr>
          <p:cNvSpPr txBox="1"/>
          <p:nvPr/>
        </p:nvSpPr>
        <p:spPr>
          <a:xfrm>
            <a:off x="1313310" y="4836625"/>
            <a:ext cx="1470274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2"/>
                </a:solidFill>
              </a:rPr>
              <a:t>https://arxiv.org/abs/2006.11239</a:t>
            </a:r>
            <a:endParaRPr lang="ko-KR" alt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7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3C5D1558-6729-A4DA-F01C-0B53762FE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FED4DE8-2F07-1A70-FCD9-2896EDC7F86E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CDE8DCFF-DB42-0345-4250-668552859C12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5E12C721-FFD8-8419-C40D-B1F95EBE6C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451B8D4D-1D6A-A636-D9D5-56E771CB2B72}"/>
              </a:ext>
            </a:extLst>
          </p:cNvPr>
          <p:cNvSpPr txBox="1"/>
          <p:nvPr/>
        </p:nvSpPr>
        <p:spPr>
          <a:xfrm>
            <a:off x="1433625" y="306875"/>
            <a:ext cx="6876185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Related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works: Diffusion-based Generation, Optimization, and Planning in 3D Scenes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AF23F-058F-EE1E-9725-6CEBA1023B27}"/>
              </a:ext>
            </a:extLst>
          </p:cNvPr>
          <p:cNvSpPr txBox="1"/>
          <p:nvPr/>
        </p:nvSpPr>
        <p:spPr>
          <a:xfrm>
            <a:off x="1597284" y="3176343"/>
            <a:ext cx="6877204" cy="1021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Motion generation</a:t>
            </a:r>
            <a:r>
              <a:rPr lang="ko-KR" altLang="en-US" dirty="0"/>
              <a:t>을 </a:t>
            </a:r>
            <a:r>
              <a:rPr lang="en-US" altLang="ko-KR" dirty="0"/>
              <a:t>Scene</a:t>
            </a:r>
            <a:r>
              <a:rPr lang="ko-KR" altLang="en-US" dirty="0"/>
              <a:t>에 적용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Scene</a:t>
            </a:r>
            <a:r>
              <a:rPr lang="ko-KR" altLang="en-US" dirty="0"/>
              <a:t>을 </a:t>
            </a:r>
            <a:r>
              <a:rPr lang="en-US" altLang="ko-KR" dirty="0"/>
              <a:t>Point Transformer</a:t>
            </a:r>
            <a:r>
              <a:rPr lang="ko-KR" altLang="en-US" dirty="0"/>
              <a:t>로 </a:t>
            </a:r>
            <a:r>
              <a:rPr lang="en-US" altLang="ko-KR" dirty="0"/>
              <a:t>Encoding</a:t>
            </a:r>
            <a:r>
              <a:rPr lang="ko-KR" altLang="en-US" dirty="0"/>
              <a:t>하고</a:t>
            </a:r>
            <a:r>
              <a:rPr lang="en-US" altLang="ko-KR" dirty="0"/>
              <a:t>, DDPM </a:t>
            </a:r>
            <a:r>
              <a:rPr lang="ko-KR" altLang="en-US" dirty="0"/>
              <a:t>모델로 </a:t>
            </a:r>
            <a:r>
              <a:rPr lang="en-US" altLang="ko-KR" dirty="0"/>
              <a:t>Motion</a:t>
            </a:r>
            <a:r>
              <a:rPr lang="ko-KR" altLang="en-US" dirty="0"/>
              <a:t>을 생성한 다음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이 둘을 </a:t>
            </a:r>
            <a:r>
              <a:rPr lang="en-US" altLang="ko-KR" dirty="0"/>
              <a:t>Cross attention</a:t>
            </a:r>
            <a:r>
              <a:rPr lang="ko-KR" altLang="en-US" dirty="0"/>
              <a:t>을 통해 서로 연관이 있도록 만듦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60C73A-BAF0-D8ED-EC5B-3A5666A17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007" y="1207257"/>
            <a:ext cx="4702657" cy="1819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84BA6-6D14-F7CF-731C-DAC5E03AF906}"/>
              </a:ext>
            </a:extLst>
          </p:cNvPr>
          <p:cNvSpPr txBox="1"/>
          <p:nvPr/>
        </p:nvSpPr>
        <p:spPr>
          <a:xfrm>
            <a:off x="1313310" y="4836625"/>
            <a:ext cx="1470274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2"/>
                </a:solidFill>
              </a:rPr>
              <a:t>https://arxiv.org/abs/2301.06015</a:t>
            </a:r>
            <a:endParaRPr lang="ko-KR" altLang="en-US" sz="700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0A390-5F42-4EE3-575C-C2F47D27D5DB}"/>
              </a:ext>
            </a:extLst>
          </p:cNvPr>
          <p:cNvSpPr txBox="1"/>
          <p:nvPr/>
        </p:nvSpPr>
        <p:spPr>
          <a:xfrm>
            <a:off x="3943866" y="4354499"/>
            <a:ext cx="2475358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Training Cost </a:t>
            </a:r>
            <a:r>
              <a:rPr lang="ko-KR" altLang="en-US" dirty="0"/>
              <a:t>가 크다는 단점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C9471B-BE34-B5FF-1466-546533894412}"/>
              </a:ext>
            </a:extLst>
          </p:cNvPr>
          <p:cNvSpPr/>
          <p:nvPr/>
        </p:nvSpPr>
        <p:spPr>
          <a:xfrm>
            <a:off x="3070271" y="4321913"/>
            <a:ext cx="753979" cy="5066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5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735AAB2-E21F-9AF3-6593-6BA8091EC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9AAE150-684B-1C2D-B92B-B0EC7A49E92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FBBE6FE-A9F9-5EB4-900F-4888D8687A6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CC419867-3278-F632-3714-9C6D85A2F9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082AD597-192D-6F0F-76B0-13058E165AA7}"/>
              </a:ext>
            </a:extLst>
          </p:cNvPr>
          <p:cNvSpPr txBox="1"/>
          <p:nvPr/>
        </p:nvSpPr>
        <p:spPr>
          <a:xfrm>
            <a:off x="1433627" y="306875"/>
            <a:ext cx="6354816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Related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works: </a:t>
            </a:r>
            <a:r>
              <a:rPr lang="en-US" altLang="ko-KR" sz="1600" b="1" dirty="0"/>
              <a:t>Light-T2M: A Lightweight and Fast Model for Text-to-motion Generation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070E8-B928-58B8-FDC2-DFB57583E32B}"/>
              </a:ext>
            </a:extLst>
          </p:cNvPr>
          <p:cNvSpPr txBox="1"/>
          <p:nvPr/>
        </p:nvSpPr>
        <p:spPr>
          <a:xfrm>
            <a:off x="1636633" y="3254818"/>
            <a:ext cx="5541902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Mamba </a:t>
            </a:r>
            <a:r>
              <a:rPr lang="ko-KR" altLang="en-US" dirty="0"/>
              <a:t>모델을 이용하여 효율적으로 </a:t>
            </a:r>
            <a:r>
              <a:rPr lang="en-US" altLang="ko-KR" dirty="0"/>
              <a:t>Motion generation </a:t>
            </a:r>
            <a:r>
              <a:rPr lang="ko-KR" altLang="en-US" dirty="0"/>
              <a:t>을 한 연구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GPU RTX 3090 </a:t>
            </a:r>
            <a:r>
              <a:rPr lang="ko-KR" altLang="en-US" dirty="0"/>
              <a:t>으로 </a:t>
            </a:r>
            <a:r>
              <a:rPr lang="en-US" altLang="ko-KR" dirty="0"/>
              <a:t>training.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70AC8-CA7B-DEDE-15A2-3CCB2F21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091" y="1068574"/>
            <a:ext cx="2205483" cy="13822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28527D-6F8F-10DE-F272-A03D56B62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23" y="1067032"/>
            <a:ext cx="1974625" cy="1382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4E2E1D-E1F9-E37C-A447-207240B80428}"/>
              </a:ext>
            </a:extLst>
          </p:cNvPr>
          <p:cNvSpPr txBox="1"/>
          <p:nvPr/>
        </p:nvSpPr>
        <p:spPr>
          <a:xfrm>
            <a:off x="1684573" y="2661171"/>
            <a:ext cx="3232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person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walks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forward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sits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down</a:t>
            </a:r>
            <a:r>
              <a:rPr lang="ko-KR" altLang="en-US" sz="11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B41DD-79DA-CE7A-00FD-CD3DA4945171}"/>
              </a:ext>
            </a:extLst>
          </p:cNvPr>
          <p:cNvSpPr txBox="1"/>
          <p:nvPr/>
        </p:nvSpPr>
        <p:spPr>
          <a:xfrm>
            <a:off x="5558590" y="2507486"/>
            <a:ext cx="3240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person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walks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line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starting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first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right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then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forward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then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left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distance</a:t>
            </a:r>
            <a:r>
              <a:rPr lang="ko-KR" altLang="en-US" sz="1100" dirty="0"/>
              <a:t>, and </a:t>
            </a:r>
            <a:r>
              <a:rPr lang="ko-KR" altLang="en-US" sz="1100" dirty="0" err="1"/>
              <a:t>then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forward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again</a:t>
            </a:r>
            <a:r>
              <a:rPr lang="ko-KR" altLang="en-US" sz="11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D64A5-DE7E-D771-79F5-1D9D5F59590D}"/>
              </a:ext>
            </a:extLst>
          </p:cNvPr>
          <p:cNvSpPr txBox="1"/>
          <p:nvPr/>
        </p:nvSpPr>
        <p:spPr>
          <a:xfrm>
            <a:off x="1313310" y="4836625"/>
            <a:ext cx="1470274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2"/>
                </a:solidFill>
              </a:rPr>
              <a:t>https://arxiv.org/abs/2412.11193</a:t>
            </a:r>
            <a:endParaRPr lang="ko-KR" altLang="en-US" sz="700" dirty="0">
              <a:solidFill>
                <a:schemeClr val="bg2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6225D6A-4F5B-2F33-2EF1-9A6E79540CAA}"/>
              </a:ext>
            </a:extLst>
          </p:cNvPr>
          <p:cNvSpPr/>
          <p:nvPr/>
        </p:nvSpPr>
        <p:spPr>
          <a:xfrm>
            <a:off x="2406594" y="4321913"/>
            <a:ext cx="753979" cy="5066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EA9C9-DA62-66BE-5741-155A17CCE18F}"/>
              </a:ext>
            </a:extLst>
          </p:cNvPr>
          <p:cNvSpPr txBox="1"/>
          <p:nvPr/>
        </p:nvSpPr>
        <p:spPr>
          <a:xfrm>
            <a:off x="3280189" y="4354499"/>
            <a:ext cx="3619902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Scene</a:t>
            </a:r>
            <a:r>
              <a:rPr lang="ko-KR" altLang="en-US" dirty="0"/>
              <a:t> 을 고려하지 않은 </a:t>
            </a:r>
            <a:r>
              <a:rPr lang="en-US" altLang="ko-KR" dirty="0"/>
              <a:t>Motion Generation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09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A2808F21-5241-D059-3C91-81AB9E30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5225DD4-D6E0-F802-CECB-2D5096F0DBDD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A0BD3E30-78D3-9BC8-DB6A-B855915A01CF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E3C8E4D8-1A7B-8F32-2826-636D96B3DE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7E1DEEB6-B86D-DAE8-7A78-F507AED59B4E}"/>
              </a:ext>
            </a:extLst>
          </p:cNvPr>
          <p:cNvSpPr txBox="1"/>
          <p:nvPr/>
        </p:nvSpPr>
        <p:spPr>
          <a:xfrm>
            <a:off x="1433626" y="306875"/>
            <a:ext cx="66643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개선 계획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76BDD-E9D6-C86F-3D57-5CE669BE32F1}"/>
              </a:ext>
            </a:extLst>
          </p:cNvPr>
          <p:cNvSpPr txBox="1"/>
          <p:nvPr/>
        </p:nvSpPr>
        <p:spPr>
          <a:xfrm>
            <a:off x="1774247" y="915083"/>
            <a:ext cx="6546985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ko-KR" altLang="en-US" b="1" dirty="0"/>
              <a:t>효율적</a:t>
            </a:r>
            <a:r>
              <a:rPr lang="ko-KR" altLang="en-US" dirty="0"/>
              <a:t>으로</a:t>
            </a:r>
            <a:r>
              <a:rPr lang="en-US" altLang="ko-KR" dirty="0"/>
              <a:t>, Motion generation</a:t>
            </a:r>
            <a:r>
              <a:rPr lang="ko-KR" altLang="en-US" dirty="0"/>
              <a:t>을 </a:t>
            </a:r>
            <a:r>
              <a:rPr lang="en-US" altLang="ko-KR" b="1" dirty="0"/>
              <a:t>scene</a:t>
            </a:r>
            <a:r>
              <a:rPr lang="ko-KR" altLang="en-US" b="1" dirty="0"/>
              <a:t>에 더 적합</a:t>
            </a:r>
            <a:r>
              <a:rPr lang="ko-KR" altLang="en-US" dirty="0"/>
              <a:t>하도록</a:t>
            </a:r>
            <a:r>
              <a:rPr lang="ko-KR" altLang="en-US" b="1" dirty="0"/>
              <a:t> </a:t>
            </a:r>
            <a:r>
              <a:rPr lang="en-US" altLang="ko-KR" dirty="0"/>
              <a:t>Model </a:t>
            </a:r>
            <a:r>
              <a:rPr lang="ko-KR" altLang="en-US" dirty="0"/>
              <a:t>설계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A6C40-285F-E74D-7776-B5B61F38A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47" y="1479310"/>
            <a:ext cx="2702261" cy="2939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A82DA-489F-0489-7314-687C2058926A}"/>
              </a:ext>
            </a:extLst>
          </p:cNvPr>
          <p:cNvSpPr txBox="1"/>
          <p:nvPr/>
        </p:nvSpPr>
        <p:spPr>
          <a:xfrm>
            <a:off x="1868462" y="4500698"/>
            <a:ext cx="251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Architecture of </a:t>
            </a:r>
            <a:r>
              <a:rPr lang="en-US" altLang="ko-KR" dirty="0" err="1"/>
              <a:t>SceneDiffuser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06C13-2601-EBED-0AF1-544395DCDAD5}"/>
              </a:ext>
            </a:extLst>
          </p:cNvPr>
          <p:cNvSpPr/>
          <p:nvPr/>
        </p:nvSpPr>
        <p:spPr>
          <a:xfrm>
            <a:off x="2038350" y="3048000"/>
            <a:ext cx="1028700" cy="71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B9145E-13D7-DEA7-61D9-BF1BA830E9F8}"/>
              </a:ext>
            </a:extLst>
          </p:cNvPr>
          <p:cNvSpPr/>
          <p:nvPr/>
        </p:nvSpPr>
        <p:spPr>
          <a:xfrm>
            <a:off x="3290770" y="3048000"/>
            <a:ext cx="1028700" cy="7143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69E43-2EDD-8D50-F1CB-1D763725A540}"/>
              </a:ext>
            </a:extLst>
          </p:cNvPr>
          <p:cNvSpPr txBox="1"/>
          <p:nvPr/>
        </p:nvSpPr>
        <p:spPr>
          <a:xfrm>
            <a:off x="4646395" y="1600118"/>
            <a:ext cx="4310795" cy="281832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en-US" altLang="ko-KR" dirty="0">
                <a:solidFill>
                  <a:srgbClr val="FF0000"/>
                </a:solidFill>
              </a:rPr>
              <a:t>Scene Encoder </a:t>
            </a:r>
            <a:r>
              <a:rPr lang="en-US" altLang="ko-KR" dirty="0"/>
              <a:t>: </a:t>
            </a:r>
            <a:r>
              <a:rPr lang="ko-KR" altLang="en-US" dirty="0"/>
              <a:t>기존 </a:t>
            </a:r>
            <a:r>
              <a:rPr lang="en-US" altLang="ko-KR" dirty="0"/>
              <a:t>Point</a:t>
            </a:r>
            <a:r>
              <a:rPr lang="ko-KR" altLang="en-US" dirty="0"/>
              <a:t> </a:t>
            </a:r>
            <a:r>
              <a:rPr lang="en-US" altLang="ko-KR" dirty="0"/>
              <a:t>Transformer </a:t>
            </a:r>
            <a:r>
              <a:rPr lang="ko-KR" altLang="en-US" dirty="0"/>
              <a:t>보다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개선된 </a:t>
            </a:r>
            <a:r>
              <a:rPr lang="en-US" altLang="ko-KR" dirty="0"/>
              <a:t>Point Mamba, Point Transformer V3 </a:t>
            </a:r>
            <a:r>
              <a:rPr lang="ko-KR" altLang="en-US" dirty="0"/>
              <a:t>등 활용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en-US" altLang="ko-KR" dirty="0">
                <a:solidFill>
                  <a:srgbClr val="0070C0"/>
                </a:solidFill>
              </a:rPr>
              <a:t>Motion token part </a:t>
            </a:r>
            <a:r>
              <a:rPr lang="en-US" altLang="ko-KR" dirty="0"/>
              <a:t>: Light-T2M Model </a:t>
            </a:r>
            <a:r>
              <a:rPr lang="ko-KR" altLang="en-US" dirty="0"/>
              <a:t>처럼 </a:t>
            </a:r>
            <a:r>
              <a:rPr lang="en-US" altLang="ko-KR" dirty="0"/>
              <a:t>Mamba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모델을 이용해서 </a:t>
            </a:r>
            <a:r>
              <a:rPr lang="en-US" altLang="ko-KR" dirty="0"/>
              <a:t>Attention </a:t>
            </a:r>
            <a:r>
              <a:rPr lang="ko-KR" altLang="en-US" dirty="0"/>
              <a:t>대체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en-US" altLang="ko-KR" dirty="0">
                <a:solidFill>
                  <a:schemeClr val="accent5"/>
                </a:solidFill>
              </a:rPr>
              <a:t>Cross Attention part</a:t>
            </a:r>
            <a:r>
              <a:rPr lang="en-US" altLang="ko-KR" dirty="0"/>
              <a:t> : Scene</a:t>
            </a:r>
            <a:r>
              <a:rPr lang="ko-KR" altLang="en-US" dirty="0"/>
              <a:t> 과 </a:t>
            </a:r>
            <a:r>
              <a:rPr lang="en-US" altLang="ko-KR" dirty="0"/>
              <a:t>Motion token</a:t>
            </a:r>
            <a:r>
              <a:rPr lang="ko-KR" altLang="en-US" dirty="0"/>
              <a:t> 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 잘 </a:t>
            </a:r>
            <a:r>
              <a:rPr lang="en-US" altLang="ko-KR" dirty="0"/>
              <a:t>Align</a:t>
            </a:r>
            <a:r>
              <a:rPr lang="ko-KR" altLang="en-US" dirty="0"/>
              <a:t> 할 수 있도록 방법 고안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79D8C9-1F49-6538-2E78-DC572454276C}"/>
              </a:ext>
            </a:extLst>
          </p:cNvPr>
          <p:cNvSpPr/>
          <p:nvPr/>
        </p:nvSpPr>
        <p:spPr>
          <a:xfrm>
            <a:off x="2076453" y="2814638"/>
            <a:ext cx="2247779" cy="18573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924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383</Words>
  <Application>Microsoft Office PowerPoint</Application>
  <PresentationFormat>화면 슬라이드 쇼(16:9)</PresentationFormat>
  <Paragraphs>60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NanumGothic ExtraBold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JYoung재영</dc:creator>
  <cp:lastModifiedBy>Jaemin Choi</cp:lastModifiedBy>
  <cp:revision>24</cp:revision>
  <dcterms:modified xsi:type="dcterms:W3CDTF">2025-07-01T08:25:18Z</dcterms:modified>
</cp:coreProperties>
</file>